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2_0.xml" ContentType="application/vnd.ms-powerpoint.comments+xml"/>
  <Override PartName="/ppt/notesSlides/notesSlide6.xml" ContentType="application/vnd.openxmlformats-officedocument.presentationml.notesSlide+xml"/>
  <Override PartName="/ppt/comments/modernComment_131_9377636C.xml" ContentType="application/vnd.ms-powerpoint.comments+xml"/>
  <Override PartName="/ppt/notesSlides/notesSlide7.xml" ContentType="application/vnd.openxmlformats-officedocument.presentationml.notesSlide+xml"/>
  <Override PartName="/ppt/comments/modernComment_132_78D31F46.xml" ContentType="application/vnd.ms-powerpoint.comments+xml"/>
  <Override PartName="/ppt/notesSlides/notesSlide8.xml" ContentType="application/vnd.openxmlformats-officedocument.presentationml.notesSlide+xml"/>
  <Override PartName="/ppt/comments/modernComment_133_8CBA0B7B.xml" ContentType="application/vnd.ms-powerpoint.comments+xml"/>
  <Override PartName="/ppt/notesSlides/notesSlide9.xml" ContentType="application/vnd.openxmlformats-officedocument.presentationml.notesSlide+xml"/>
  <Override PartName="/ppt/comments/modernComment_134_7684414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09_0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9"/>
  </p:notesMasterIdLst>
  <p:sldIdLst>
    <p:sldId id="256" r:id="rId5"/>
    <p:sldId id="257" r:id="rId6"/>
    <p:sldId id="260" r:id="rId7"/>
    <p:sldId id="259" r:id="rId8"/>
    <p:sldId id="258" r:id="rId9"/>
    <p:sldId id="305" r:id="rId10"/>
    <p:sldId id="306" r:id="rId11"/>
    <p:sldId id="307" r:id="rId12"/>
    <p:sldId id="308" r:id="rId13"/>
    <p:sldId id="304" r:id="rId14"/>
    <p:sldId id="261" r:id="rId15"/>
    <p:sldId id="262" r:id="rId16"/>
    <p:sldId id="310" r:id="rId17"/>
    <p:sldId id="312" r:id="rId18"/>
    <p:sldId id="311" r:id="rId19"/>
    <p:sldId id="263" r:id="rId20"/>
    <p:sldId id="316" r:id="rId21"/>
    <p:sldId id="264" r:id="rId22"/>
    <p:sldId id="265" r:id="rId23"/>
    <p:sldId id="266" r:id="rId24"/>
    <p:sldId id="271" r:id="rId25"/>
    <p:sldId id="267" r:id="rId26"/>
    <p:sldId id="315" r:id="rId27"/>
    <p:sldId id="272" r:id="rId28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0"/>
      <p:bold r:id="rId31"/>
    </p:embeddedFont>
    <p:embeddedFont>
      <p:font typeface="Barlow Semi Condensed" panose="00000506000000000000" pitchFamily="2" charset="0"/>
      <p:regular r:id="rId32"/>
      <p:bold r:id="rId33"/>
      <p:italic r:id="rId34"/>
      <p:boldItalic r:id="rId35"/>
    </p:embeddedFont>
    <p:embeddedFont>
      <p:font typeface="Barlow Semi Condensed Light" panose="00000406000000000000" pitchFamily="2" charset="0"/>
      <p:regular r:id="rId36"/>
      <p:bold r:id="rId37"/>
      <p:italic r:id="rId38"/>
      <p:boldItalic r:id="rId39"/>
    </p:embeddedFont>
    <p:embeddedFont>
      <p:font typeface="Barlow Semi Condensed Medium" panose="00000606000000000000" pitchFamily="2" charset="0"/>
      <p:regular r:id="rId40"/>
      <p:bold r:id="rId41"/>
      <p:italic r:id="rId42"/>
      <p:boldItalic r:id="rId43"/>
    </p:embeddedFont>
    <p:embeddedFont>
      <p:font typeface="Fjalla One" panose="02000506040000020004" pitchFamily="2" charset="0"/>
      <p:regular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1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05309" y="4051807"/>
            <a:ext cx="1810102" cy="442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Desenvolvedores: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61" y="1529490"/>
            <a:ext cx="3205460" cy="1602730"/>
          </a:xfrm>
          <a:prstGeom prst="rect">
            <a:avLst/>
          </a:prstGeom>
        </p:spPr>
      </p:pic>
      <p:sp>
        <p:nvSpPr>
          <p:cNvPr id="204" name="Google Shape;1885;p35">
            <a:extLst>
              <a:ext uri="{FF2B5EF4-FFF2-40B4-BE49-F238E27FC236}">
                <a16:creationId xmlns:a16="http://schemas.microsoft.com/office/drawing/2014/main" id="{400FACFF-2C32-4FF2-A44F-1B51C670C2B5}"/>
              </a:ext>
            </a:extLst>
          </p:cNvPr>
          <p:cNvSpPr txBox="1">
            <a:spLocks/>
          </p:cNvSpPr>
          <p:nvPr/>
        </p:nvSpPr>
        <p:spPr>
          <a:xfrm>
            <a:off x="7015411" y="3554270"/>
            <a:ext cx="1810102" cy="1507180"/>
          </a:xfrm>
          <a:custGeom>
            <a:avLst/>
            <a:gdLst>
              <a:gd name="connsiteX0" fmla="*/ 0 w 1810102"/>
              <a:gd name="connsiteY0" fmla="*/ 0 h 1507180"/>
              <a:gd name="connsiteX1" fmla="*/ 1810102 w 1810102"/>
              <a:gd name="connsiteY1" fmla="*/ 0 h 1507180"/>
              <a:gd name="connsiteX2" fmla="*/ 1810102 w 1810102"/>
              <a:gd name="connsiteY2" fmla="*/ 1507180 h 1507180"/>
              <a:gd name="connsiteX3" fmla="*/ 0 w 1810102"/>
              <a:gd name="connsiteY3" fmla="*/ 1507180 h 1507180"/>
              <a:gd name="connsiteX4" fmla="*/ 0 w 1810102"/>
              <a:gd name="connsiteY4" fmla="*/ 0 h 150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102" h="1507180" fill="none" extrusionOk="0">
                <a:moveTo>
                  <a:pt x="0" y="0"/>
                </a:moveTo>
                <a:cubicBezTo>
                  <a:pt x="306501" y="40874"/>
                  <a:pt x="1582278" y="91042"/>
                  <a:pt x="1810102" y="0"/>
                </a:cubicBezTo>
                <a:cubicBezTo>
                  <a:pt x="1676197" y="488084"/>
                  <a:pt x="1876423" y="842823"/>
                  <a:pt x="1810102" y="1507180"/>
                </a:cubicBezTo>
                <a:cubicBezTo>
                  <a:pt x="937760" y="1533513"/>
                  <a:pt x="880515" y="1378488"/>
                  <a:pt x="0" y="1507180"/>
                </a:cubicBezTo>
                <a:cubicBezTo>
                  <a:pt x="39986" y="1340884"/>
                  <a:pt x="-56167" y="192133"/>
                  <a:pt x="0" y="0"/>
                </a:cubicBezTo>
                <a:close/>
              </a:path>
              <a:path w="1810102" h="1507180" stroke="0" extrusionOk="0">
                <a:moveTo>
                  <a:pt x="0" y="0"/>
                </a:moveTo>
                <a:cubicBezTo>
                  <a:pt x="830937" y="-53256"/>
                  <a:pt x="1623552" y="8163"/>
                  <a:pt x="1810102" y="0"/>
                </a:cubicBezTo>
                <a:cubicBezTo>
                  <a:pt x="1783738" y="254136"/>
                  <a:pt x="1812314" y="792891"/>
                  <a:pt x="1810102" y="1507180"/>
                </a:cubicBezTo>
                <a:cubicBezTo>
                  <a:pt x="1400462" y="1542385"/>
                  <a:pt x="517941" y="1645448"/>
                  <a:pt x="0" y="1507180"/>
                </a:cubicBezTo>
                <a:cubicBezTo>
                  <a:pt x="114746" y="961682"/>
                  <a:pt x="-73730" y="459550"/>
                  <a:pt x="0" y="0"/>
                </a:cubicBezTo>
                <a:close/>
              </a:path>
            </a:pathLst>
          </a:custGeom>
          <a:ln w="190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97568648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Gustavo Moraes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Lucas Osakwe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Lucas Lacerda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Renan Oliveira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Vinicius Augusto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638353" y="1612568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01299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41432" y="277187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353" y="4003865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81353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108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b="1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StoryBoard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D37FE4-8240-4AAB-B317-24698B95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80" y="1311007"/>
            <a:ext cx="7733155" cy="28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728B9-ECE7-4843-952D-43356316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33767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61" y="2571750"/>
            <a:ext cx="5496901" cy="237851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6F5ABC-F4C5-44E4-AC29-5DC112C6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866" y="911028"/>
            <a:ext cx="6780268" cy="3945894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4109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rgbClr val="30394B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de Negócio.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</a:rPr>
              <a:t>Nossa</a:t>
            </a:r>
            <a:r>
              <a:rPr lang="pt-BR" sz="1600" dirty="0"/>
              <a:t> </a:t>
            </a:r>
            <a:r>
              <a:rPr lang="pt-BR" sz="1600" dirty="0">
                <a:solidFill>
                  <a:schemeClr val="tx1"/>
                </a:solidFill>
              </a:rPr>
              <a:t>equipe.</a:t>
            </a:r>
            <a:endParaRPr lang="pt-BR" sz="16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600" dirty="0"/>
              <a:t>UserStorys,  StoryBoard</a:t>
            </a:r>
            <a:r>
              <a:rPr lang="en" sz="1600" dirty="0"/>
              <a:t> e 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Técnica.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Site Estático;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600" dirty="0"/>
              <a:t>clusão.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465</Words>
  <Application>Microsoft Office PowerPoint</Application>
  <PresentationFormat>Apresentação na tela (16:9)</PresentationFormat>
  <Paragraphs>106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Fjalla One</vt:lpstr>
      <vt:lpstr>Roboto Condensed Light</vt:lpstr>
      <vt:lpstr>Arial</vt:lpstr>
      <vt:lpstr>Barlow Semi Condensed Light</vt:lpstr>
      <vt:lpstr>Barlow Semi Condensed</vt:lpstr>
      <vt:lpstr>Bahnschrift</vt:lpstr>
      <vt:lpstr>Barlow Semi Condensed Medium</vt:lpstr>
      <vt:lpstr>Technology Consulting by Slidesgo</vt:lpstr>
      <vt:lpstr>Apresentação do PowerPoint</vt:lpstr>
      <vt:lpstr>Sobre o que falaremos</vt:lpstr>
      <vt:lpstr>Apresentação do PowerPoint</vt:lpstr>
      <vt:lpstr>Sobre nossa equipe</vt:lpstr>
      <vt:lpstr>01</vt:lpstr>
      <vt:lpstr>01</vt:lpstr>
      <vt:lpstr>01</vt:lpstr>
      <vt:lpstr>01</vt:lpstr>
      <vt:lpstr>01</vt:lpstr>
      <vt:lpstr>Apresentação do PowerPoint</vt:lpstr>
      <vt:lpstr>Nosso Planner</vt:lpstr>
      <vt:lpstr>User Stories</vt:lpstr>
      <vt:lpstr>Apresentação do PowerPoint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15</cp:revision>
  <dcterms:modified xsi:type="dcterms:W3CDTF">2022-03-14T00:22:31Z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